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60" r:id="rId3"/>
    <p:sldId id="261" r:id="rId4"/>
    <p:sldId id="262" r:id="rId5"/>
    <p:sldId id="263" r:id="rId6"/>
  </p:sldIdLst>
  <p:sldSz cx="12192000" cy="6858000"/>
  <p:notesSz cx="6858000" cy="9144000"/>
  <p:defaultTextStyle>
    <a:defPPr>
      <a:defRPr lang="lt-L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avadinimo skaidr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Antrinis pavadinima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lt-LT" smtClean="0"/>
              <a:t>Spustelėję redag. ruoš. paantrš. stilių</a:t>
            </a:r>
            <a:endParaRPr lang="lt-LT"/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8129E-120A-425B-8EAD-F3B900356440}" type="datetimeFigureOut">
              <a:rPr lang="lt-LT" smtClean="0"/>
              <a:t>2017-08-26</a:t>
            </a:fld>
            <a:endParaRPr lang="lt-LT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94DAD-43FD-4121-B6C2-1F4930630C98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7526069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Pavadinimas ir vertikalus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Vertikalaus teksto vietos rezervavimo ženklas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lt-LT"/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8129E-120A-425B-8EAD-F3B900356440}" type="datetimeFigureOut">
              <a:rPr lang="lt-LT" smtClean="0"/>
              <a:t>2017-08-26</a:t>
            </a:fld>
            <a:endParaRPr lang="lt-LT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94DAD-43FD-4121-B6C2-1F4930630C98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7750293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us pavadinimas ir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us pavadinima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Vertikalaus teksto vietos rezervavimo ženklas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lt-LT"/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8129E-120A-425B-8EAD-F3B900356440}" type="datetimeFigureOut">
              <a:rPr lang="lt-LT" smtClean="0"/>
              <a:t>2017-08-26</a:t>
            </a:fld>
            <a:endParaRPr lang="lt-LT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94DAD-43FD-4121-B6C2-1F4930630C98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40300265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avadinimas ir turin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lt-LT"/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8129E-120A-425B-8EAD-F3B900356440}" type="datetimeFigureOut">
              <a:rPr lang="lt-LT" smtClean="0"/>
              <a:t>2017-08-26</a:t>
            </a:fld>
            <a:endParaRPr lang="lt-LT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94DAD-43FD-4121-B6C2-1F4930630C98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5089812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kcijos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Teksto vietos rezervavimo ženklas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8129E-120A-425B-8EAD-F3B900356440}" type="datetimeFigureOut">
              <a:rPr lang="lt-LT" smtClean="0"/>
              <a:t>2017-08-26</a:t>
            </a:fld>
            <a:endParaRPr lang="lt-LT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94DAD-43FD-4121-B6C2-1F4930630C98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9436900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 turinia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Turinio vietos rezervavimo ženklas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lt-LT"/>
          </a:p>
        </p:txBody>
      </p:sp>
      <p:sp>
        <p:nvSpPr>
          <p:cNvPr id="4" name="Turinio vietos rezervavimo ženklas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lt-LT"/>
          </a:p>
        </p:txBody>
      </p:sp>
      <p:sp>
        <p:nvSpPr>
          <p:cNvPr id="5" name="Datos vietos rezervavimo ženklas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8129E-120A-425B-8EAD-F3B900356440}" type="datetimeFigureOut">
              <a:rPr lang="lt-LT" smtClean="0"/>
              <a:t>2017-08-26</a:t>
            </a:fld>
            <a:endParaRPr lang="lt-LT"/>
          </a:p>
        </p:txBody>
      </p:sp>
      <p:sp>
        <p:nvSpPr>
          <p:cNvPr id="6" name="Poraštės vietos rezervavimo ženklas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kaidrės numerio vietos rezervavimo ženklas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94DAD-43FD-4121-B6C2-1F4930630C98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1361140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Lyg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Teksto vietos rezervavimo ženklas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4" name="Turinio vietos rezervavimo ženklas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lt-LT"/>
          </a:p>
        </p:txBody>
      </p:sp>
      <p:sp>
        <p:nvSpPr>
          <p:cNvPr id="5" name="Teksto vietos rezervavimo ženklas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6" name="Turinio vietos rezervavimo ženklas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lt-LT"/>
          </a:p>
        </p:txBody>
      </p:sp>
      <p:sp>
        <p:nvSpPr>
          <p:cNvPr id="7" name="Datos vietos rezervavimo ženklas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8129E-120A-425B-8EAD-F3B900356440}" type="datetimeFigureOut">
              <a:rPr lang="lt-LT" smtClean="0"/>
              <a:t>2017-08-26</a:t>
            </a:fld>
            <a:endParaRPr lang="lt-LT"/>
          </a:p>
        </p:txBody>
      </p:sp>
      <p:sp>
        <p:nvSpPr>
          <p:cNvPr id="8" name="Poraštės vietos rezervavimo ženklas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9" name="Skaidrės numerio vietos rezervavimo ženklas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94DAD-43FD-4121-B6C2-1F4930630C98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055003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k pavad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Datos vietos rezervavimo ženklas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8129E-120A-425B-8EAD-F3B900356440}" type="datetimeFigureOut">
              <a:rPr lang="lt-LT" smtClean="0"/>
              <a:t>2017-08-26</a:t>
            </a:fld>
            <a:endParaRPr lang="lt-LT"/>
          </a:p>
        </p:txBody>
      </p:sp>
      <p:sp>
        <p:nvSpPr>
          <p:cNvPr id="4" name="Poraštės vietos rezervavimo ženklas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5" name="Skaidrės numerio vietos rezervavimo ženklas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94DAD-43FD-4121-B6C2-1F4930630C98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112615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ušč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os vietos rezervavimo ženklas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8129E-120A-425B-8EAD-F3B900356440}" type="datetimeFigureOut">
              <a:rPr lang="lt-LT" smtClean="0"/>
              <a:t>2017-08-26</a:t>
            </a:fld>
            <a:endParaRPr lang="lt-LT"/>
          </a:p>
        </p:txBody>
      </p:sp>
      <p:sp>
        <p:nvSpPr>
          <p:cNvPr id="3" name="Poraštės vietos rezervavimo ženklas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94DAD-43FD-4121-B6C2-1F4930630C98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9715716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uriny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lt-LT"/>
          </a:p>
        </p:txBody>
      </p:sp>
      <p:sp>
        <p:nvSpPr>
          <p:cNvPr id="4" name="Teksto vietos rezervavimo ženklas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5" name="Datos vietos rezervavimo ženklas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8129E-120A-425B-8EAD-F3B900356440}" type="datetimeFigureOut">
              <a:rPr lang="lt-LT" smtClean="0"/>
              <a:t>2017-08-26</a:t>
            </a:fld>
            <a:endParaRPr lang="lt-LT"/>
          </a:p>
        </p:txBody>
      </p:sp>
      <p:sp>
        <p:nvSpPr>
          <p:cNvPr id="6" name="Poraštės vietos rezervavimo ženklas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kaidrės numerio vietos rezervavimo ženklas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94DAD-43FD-4121-B6C2-1F4930630C98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3046675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aveikslėli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Paveikslėlio vietos rezervavimo ženklas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t-LT"/>
          </a:p>
        </p:txBody>
      </p:sp>
      <p:sp>
        <p:nvSpPr>
          <p:cNvPr id="4" name="Teksto vietos rezervavimo ženklas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5" name="Datos vietos rezervavimo ženklas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8129E-120A-425B-8EAD-F3B900356440}" type="datetimeFigureOut">
              <a:rPr lang="lt-LT" smtClean="0"/>
              <a:t>2017-08-26</a:t>
            </a:fld>
            <a:endParaRPr lang="lt-LT"/>
          </a:p>
        </p:txBody>
      </p:sp>
      <p:sp>
        <p:nvSpPr>
          <p:cNvPr id="6" name="Poraštės vietos rezervavimo ženklas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kaidrės numerio vietos rezervavimo ženklas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94DAD-43FD-4121-B6C2-1F4930630C98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41676538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o vietos rezervavimo ženkla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Teksto vietos rezervavimo ženklas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lt-LT"/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68129E-120A-425B-8EAD-F3B900356440}" type="datetimeFigureOut">
              <a:rPr lang="lt-LT" smtClean="0"/>
              <a:t>2017-08-26</a:t>
            </a:fld>
            <a:endParaRPr lang="lt-LT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t-LT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694DAD-43FD-4121-B6C2-1F4930630C98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223942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t-L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aveikslėlis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Stačiakampis 3"/>
          <p:cNvSpPr/>
          <p:nvPr/>
        </p:nvSpPr>
        <p:spPr>
          <a:xfrm>
            <a:off x="2539746" y="1876561"/>
            <a:ext cx="7053278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lt-LT" sz="5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Gyvenimo žemėje </a:t>
            </a:r>
          </a:p>
          <a:p>
            <a:pPr algn="ctr"/>
            <a:r>
              <a:rPr lang="lt-LT" sz="5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P A S K I R T I S</a:t>
            </a:r>
            <a:endParaRPr lang="lt-LT" sz="5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2" name="Stačiakampis 1"/>
          <p:cNvSpPr/>
          <p:nvPr/>
        </p:nvSpPr>
        <p:spPr>
          <a:xfrm>
            <a:off x="2094962" y="4470996"/>
            <a:ext cx="825965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lt-LT" dirty="0">
                <a:solidFill>
                  <a:srgbClr val="000000"/>
                </a:solidFill>
                <a:latin typeface="Arial" panose="020B0604020202020204" pitchFamily="34" charset="0"/>
              </a:rPr>
              <a:t> </a:t>
            </a:r>
            <a:r>
              <a:rPr lang="lt-LT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Jūs </a:t>
            </a:r>
            <a:r>
              <a:rPr lang="lt-LT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nežinote, kas atsitiks rytoj! </a:t>
            </a:r>
            <a:r>
              <a:rPr lang="lt-LT" sz="24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Ir kas gi jūsų gyvybė? </a:t>
            </a:r>
            <a:r>
              <a:rPr lang="lt-LT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Garas, kuris trumpam pasirodo ir paskui </a:t>
            </a:r>
            <a:r>
              <a:rPr lang="lt-LT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išnyksta </a:t>
            </a:r>
          </a:p>
          <a:p>
            <a:pPr algn="ctr"/>
            <a:r>
              <a:rPr lang="lt-LT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(Jok 4, 14).</a:t>
            </a:r>
            <a:r>
              <a:rPr lang="lt-LT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 </a:t>
            </a:r>
            <a:endParaRPr lang="lt-LT" sz="24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83396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aveikslėlis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Stačiakampis 3"/>
          <p:cNvSpPr/>
          <p:nvPr/>
        </p:nvSpPr>
        <p:spPr>
          <a:xfrm>
            <a:off x="167048" y="130075"/>
            <a:ext cx="1053685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lt-LT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1. Gyvenimas žemėje – nuolatinis išbandymas.</a:t>
            </a:r>
            <a:endParaRPr lang="lt-LT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2" name="Stačiakampis 1"/>
          <p:cNvSpPr/>
          <p:nvPr/>
        </p:nvSpPr>
        <p:spPr>
          <a:xfrm>
            <a:off x="716924" y="819732"/>
            <a:ext cx="1124754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t-LT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Atsimink kelią, kuriuo Viešpats, tavo Dievas, vedė tave keturiasdešimt metų per dykumą, kad palenktų ir </a:t>
            </a:r>
            <a:r>
              <a:rPr lang="lt-LT" sz="2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išmėgintų tave, ir sužinotų, kas yra tavo širdyje, </a:t>
            </a:r>
            <a:r>
              <a:rPr lang="lt-LT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ar tu vykdysi Jo paliepimus (</a:t>
            </a:r>
            <a:r>
              <a:rPr lang="lt-LT" sz="24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Įst</a:t>
            </a:r>
            <a:r>
              <a:rPr lang="lt-LT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8, 2). </a:t>
            </a:r>
            <a:endParaRPr lang="lt-LT" sz="24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Stačiakampis 4"/>
          <p:cNvSpPr/>
          <p:nvPr/>
        </p:nvSpPr>
        <p:spPr>
          <a:xfrm>
            <a:off x="704045" y="2223529"/>
            <a:ext cx="1095133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t-LT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Tačiau kai Babilono kunigaikščių pasiuntiniai atvyko pas </a:t>
            </a:r>
            <a:r>
              <a:rPr lang="lt-LT" sz="24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Ezekiją</a:t>
            </a:r>
            <a:r>
              <a:rPr lang="lt-LT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teirautis apie stebuklą, kuris įvyko krašte, </a:t>
            </a:r>
            <a:r>
              <a:rPr lang="lt-LT" sz="2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Dievas paliko jį, norėdamas išmėginti ir sužinoti, kas yra jo širdyje </a:t>
            </a:r>
            <a:r>
              <a:rPr lang="lt-LT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(2 </a:t>
            </a:r>
            <a:r>
              <a:rPr lang="lt-LT" sz="24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Krn</a:t>
            </a:r>
            <a:r>
              <a:rPr lang="lt-LT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32, 31).</a:t>
            </a:r>
            <a:endParaRPr lang="lt-LT" sz="2400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Stačiakampis 6"/>
          <p:cNvSpPr/>
          <p:nvPr/>
        </p:nvSpPr>
        <p:spPr>
          <a:xfrm>
            <a:off x="691165" y="3730357"/>
            <a:ext cx="1124755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t-LT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Jums tekęs pagundymas tėra tik žmogiškas. Bet Dievas ištikimas. </a:t>
            </a:r>
            <a:r>
              <a:rPr lang="lt-LT" sz="2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Jis neleis jūsų gundyti daugiau nei jūsų jėgos leidžia,</a:t>
            </a:r>
            <a:r>
              <a:rPr lang="lt-LT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bet kartu su pagundymu duos ir išeitį, kad sugebėtumėte jį atlaikyti (1 </a:t>
            </a:r>
            <a:r>
              <a:rPr lang="lt-LT" sz="24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Kor</a:t>
            </a:r>
            <a:r>
              <a:rPr lang="lt-LT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10, 13).</a:t>
            </a:r>
            <a:endParaRPr lang="lt-LT" sz="24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Stačiakampis 7"/>
          <p:cNvSpPr/>
          <p:nvPr/>
        </p:nvSpPr>
        <p:spPr>
          <a:xfrm>
            <a:off x="716923" y="5234017"/>
            <a:ext cx="1115739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t-LT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Palaimintas žmogus, kuris </a:t>
            </a:r>
            <a:r>
              <a:rPr lang="lt-LT" sz="2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ištveria pagundymą, </a:t>
            </a:r>
            <a:r>
              <a:rPr lang="lt-LT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nes, kai bus išbandytas, jis gaus gyvenimo vainiką, kurį Viešpats pažadėjo Jį mylintiems (Jok 1, 12). </a:t>
            </a:r>
            <a:endParaRPr lang="lt-LT" sz="24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61547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aveikslėlis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Stačiakampis 3"/>
          <p:cNvSpPr/>
          <p:nvPr/>
        </p:nvSpPr>
        <p:spPr>
          <a:xfrm>
            <a:off x="167048" y="130075"/>
            <a:ext cx="914667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lt-LT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2</a:t>
            </a:r>
            <a:r>
              <a:rPr lang="lt-LT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. Gyvenimas žemėje – patikėtas turtas.</a:t>
            </a:r>
            <a:endParaRPr lang="lt-LT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2" name="Stačiakampis 1"/>
          <p:cNvSpPr/>
          <p:nvPr/>
        </p:nvSpPr>
        <p:spPr>
          <a:xfrm>
            <a:off x="755559" y="787637"/>
            <a:ext cx="1029451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t-LT" sz="2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Viešpaties yra žemė ir visa, kas joje yra, </a:t>
            </a:r>
            <a:r>
              <a:rPr lang="lt-LT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pasaulis ir kas jame gyvena (</a:t>
            </a:r>
            <a:r>
              <a:rPr lang="lt-LT" sz="24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Ps</a:t>
            </a:r>
            <a:r>
              <a:rPr lang="lt-LT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24, 1).</a:t>
            </a:r>
            <a:r>
              <a:rPr lang="lt-LT" b="0" i="1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</a:t>
            </a:r>
            <a:endParaRPr lang="lt-LT" i="1" dirty="0"/>
          </a:p>
        </p:txBody>
      </p:sp>
      <p:sp>
        <p:nvSpPr>
          <p:cNvPr id="5" name="Stačiakampis 4"/>
          <p:cNvSpPr/>
          <p:nvPr/>
        </p:nvSpPr>
        <p:spPr>
          <a:xfrm>
            <a:off x="794196" y="1837163"/>
            <a:ext cx="1095133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t-LT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Dievas juos palaimino ir tarė: „Būkite vaisingi ir dauginkitės, pripildykite žemę ir </a:t>
            </a:r>
            <a:r>
              <a:rPr lang="lt-LT" sz="2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užvaldykite ją, viešpataukite</a:t>
            </a:r>
            <a:r>
              <a:rPr lang="lt-LT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jūros žuvims, padangių paukščiams ir kiekvienam gyvam padarui, kuris kruta ant žemės!“ (</a:t>
            </a:r>
            <a:r>
              <a:rPr lang="lt-LT" sz="24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Pr</a:t>
            </a:r>
            <a:r>
              <a:rPr lang="lt-LT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1, 28).</a:t>
            </a:r>
            <a:r>
              <a:rPr lang="lt-LT" b="0" i="1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</a:t>
            </a:r>
            <a:endParaRPr lang="lt-LT" i="1" dirty="0"/>
          </a:p>
        </p:txBody>
      </p:sp>
      <p:sp>
        <p:nvSpPr>
          <p:cNvPr id="6" name="Stačiakampis 5"/>
          <p:cNvSpPr/>
          <p:nvPr/>
        </p:nvSpPr>
        <p:spPr>
          <a:xfrm>
            <a:off x="781318" y="3250670"/>
            <a:ext cx="1141068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t-LT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Kas gi tave išskiria iš kitų? </a:t>
            </a:r>
            <a:r>
              <a:rPr lang="lt-LT" sz="2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Ir ką gi turi, ko nebūtum gavęs? </a:t>
            </a:r>
            <a:r>
              <a:rPr lang="lt-LT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O jei esi gavęs, tai ko </a:t>
            </a:r>
            <a:r>
              <a:rPr lang="lt-LT" sz="24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didžiuojies</a:t>
            </a:r>
            <a:r>
              <a:rPr lang="lt-LT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, lyg nebūtum gavęs? (1 </a:t>
            </a:r>
            <a:r>
              <a:rPr lang="lt-LT" sz="24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Kor</a:t>
            </a:r>
            <a:r>
              <a:rPr lang="lt-LT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4, 7).</a:t>
            </a:r>
            <a:endParaRPr lang="lt-LT" sz="24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Stačiakampis 6"/>
          <p:cNvSpPr/>
          <p:nvPr/>
        </p:nvSpPr>
        <p:spPr>
          <a:xfrm>
            <a:off x="746190" y="4416312"/>
            <a:ext cx="86276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lt-LT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O iš tvarkytojų reikalaujama, kad </a:t>
            </a:r>
            <a:r>
              <a:rPr lang="lt-LT" sz="2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būtų ištikimi </a:t>
            </a:r>
            <a:r>
              <a:rPr lang="lt-LT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(1 </a:t>
            </a:r>
            <a:r>
              <a:rPr lang="lt-LT" sz="24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Kor</a:t>
            </a:r>
            <a:r>
              <a:rPr lang="lt-LT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4, 2).</a:t>
            </a:r>
            <a:endParaRPr lang="lt-LT" sz="24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Stačiakampis 7"/>
          <p:cNvSpPr/>
          <p:nvPr/>
        </p:nvSpPr>
        <p:spPr>
          <a:xfrm>
            <a:off x="781318" y="5234018"/>
            <a:ext cx="1028163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t-LT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Jo šeimininkas atsakė: ‘</a:t>
            </a:r>
            <a:r>
              <a:rPr lang="lt-LT" sz="2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Gerai, šaunusis ir ištikimasis tarne! </a:t>
            </a:r>
            <a:r>
              <a:rPr lang="lt-LT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Kadangi buvai ištikimas mažuose dalykuose, pavesiu tau didelius. </a:t>
            </a:r>
            <a:r>
              <a:rPr lang="lt-LT" sz="24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Eikš</a:t>
            </a:r>
            <a:r>
              <a:rPr lang="lt-LT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į savo šeimininko džiaugsmą (Mt 25, 21).</a:t>
            </a:r>
            <a:r>
              <a:rPr lang="lt-LT" b="0" i="1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’</a:t>
            </a:r>
            <a:r>
              <a:rPr lang="lt-LT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</a:t>
            </a:r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3740216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aveikslėlis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Stačiakampis 3"/>
          <p:cNvSpPr/>
          <p:nvPr/>
        </p:nvSpPr>
        <p:spPr>
          <a:xfrm>
            <a:off x="167048" y="130075"/>
            <a:ext cx="1092138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lt-LT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3</a:t>
            </a:r>
            <a:r>
              <a:rPr lang="lt-LT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. Gyvenimas žemėje – pasiruošimas amžinybei.</a:t>
            </a:r>
            <a:endParaRPr lang="lt-LT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2" name="Stačiakampis 1"/>
          <p:cNvSpPr/>
          <p:nvPr/>
        </p:nvSpPr>
        <p:spPr>
          <a:xfrm>
            <a:off x="704044" y="826275"/>
            <a:ext cx="111702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t-LT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Mano dienų tik sprindis, mano amžius kaip niekas Tavo akivaizdoje. </a:t>
            </a:r>
          </a:p>
          <a:p>
            <a:r>
              <a:rPr lang="lt-LT" sz="2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Kaip kvapas yra žmogaus gyvenimas </a:t>
            </a:r>
            <a:r>
              <a:rPr lang="lt-LT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(</a:t>
            </a:r>
            <a:r>
              <a:rPr lang="lt-LT" sz="24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Ps</a:t>
            </a:r>
            <a:r>
              <a:rPr lang="lt-LT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39, 5). </a:t>
            </a:r>
            <a:endParaRPr lang="lt-LT" sz="24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Stačiakampis 4"/>
          <p:cNvSpPr/>
          <p:nvPr/>
        </p:nvSpPr>
        <p:spPr>
          <a:xfrm>
            <a:off x="703447" y="1879174"/>
            <a:ext cx="101223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lt-LT" sz="2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Esu žemėje svečias, </a:t>
            </a:r>
            <a:r>
              <a:rPr lang="lt-LT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neslėpk nuo manęs savo įsakymų (</a:t>
            </a:r>
            <a:r>
              <a:rPr lang="lt-LT" sz="24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Ps</a:t>
            </a:r>
            <a:r>
              <a:rPr lang="lt-LT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119, 19).</a:t>
            </a:r>
            <a:r>
              <a:rPr lang="lt-LT" sz="2400" b="1" i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 </a:t>
            </a:r>
            <a:endParaRPr lang="lt-LT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Stačiakampis 5"/>
          <p:cNvSpPr/>
          <p:nvPr/>
        </p:nvSpPr>
        <p:spPr>
          <a:xfrm>
            <a:off x="704045" y="2529248"/>
            <a:ext cx="1100285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t-LT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Todėl mes nepailstame. Nors mūsų išorinis žmogus ir nyksta, vidinis diena iš dienos atsinaujina. Mūsų trumpalaikis lengvas sielvartas </a:t>
            </a:r>
            <a:r>
              <a:rPr lang="lt-LT" sz="2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ruošia mums visa pranokstančią amžinąją šlovę. </a:t>
            </a:r>
            <a:r>
              <a:rPr lang="lt-LT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Tuo tarpu mes nežiūrime į tai, kas regima, bet į tai, kas neregima, nes kas regima, yra laikina, o kas neregima – amžina (2 </a:t>
            </a:r>
            <a:r>
              <a:rPr lang="lt-LT" sz="24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Kor</a:t>
            </a:r>
            <a:r>
              <a:rPr lang="lt-LT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4, 16-18). </a:t>
            </a:r>
            <a:endParaRPr lang="lt-LT" sz="24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tačiakampis 6"/>
          <p:cNvSpPr/>
          <p:nvPr/>
        </p:nvSpPr>
        <p:spPr>
          <a:xfrm>
            <a:off x="716922" y="4693103"/>
            <a:ext cx="1126043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t-LT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Mes žinome, kad, mūsų žemiškajam namui, šiai palapinei, suirus, turime pastatą iš Dievo, ne rankomis statytus </a:t>
            </a:r>
            <a:r>
              <a:rPr lang="lt-LT" sz="2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amžinus namus danguje </a:t>
            </a:r>
            <a:r>
              <a:rPr lang="lt-LT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(2 </a:t>
            </a:r>
            <a:r>
              <a:rPr lang="lt-LT" sz="24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Kor</a:t>
            </a:r>
            <a:r>
              <a:rPr lang="lt-LT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5, 1). </a:t>
            </a:r>
            <a:endParaRPr lang="lt-LT" sz="24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Stačiakampis 7"/>
          <p:cNvSpPr/>
          <p:nvPr/>
        </p:nvSpPr>
        <p:spPr>
          <a:xfrm>
            <a:off x="742682" y="5797520"/>
            <a:ext cx="107581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t-LT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Praeina pasaulis ir jo geismai, bet kas vykdo Dievo valią, tas </a:t>
            </a:r>
            <a:r>
              <a:rPr lang="lt-LT" sz="2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išlieka per amžius</a:t>
            </a:r>
            <a:r>
              <a:rPr lang="lt-LT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(1 Jn 2, 17). </a:t>
            </a:r>
            <a:endParaRPr lang="lt-LT" sz="24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07273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aveikslėlis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Stačiakampis 1"/>
          <p:cNvSpPr/>
          <p:nvPr/>
        </p:nvSpPr>
        <p:spPr>
          <a:xfrm>
            <a:off x="1090411" y="2313681"/>
            <a:ext cx="102172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lt-LT" sz="2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Visiems, kurie Jį priėmė, </a:t>
            </a:r>
            <a:r>
              <a:rPr lang="lt-LT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Jis davė galią tapti Dievo vaikais – </a:t>
            </a:r>
            <a:r>
              <a:rPr lang="lt-LT" sz="2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tiems, kurie tiki Jo vardą, </a:t>
            </a:r>
            <a:r>
              <a:rPr lang="lt-LT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kurie ne iš kraujo, ne iš kūno norų ir ne iš vyro norų, bet iš Dievo gimę (Jn 1, 12-13). </a:t>
            </a:r>
            <a:endParaRPr lang="lt-LT" sz="24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tačiakampis 4"/>
          <p:cNvSpPr/>
          <p:nvPr/>
        </p:nvSpPr>
        <p:spPr>
          <a:xfrm>
            <a:off x="1734354" y="4396890"/>
            <a:ext cx="918693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lt-LT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Nes </a:t>
            </a:r>
            <a:r>
              <a:rPr lang="lt-LT" sz="2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mums visiems reikės stoti prieš Kristaus teismo </a:t>
            </a:r>
            <a:r>
              <a:rPr lang="lt-LT" sz="2400" b="1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krasę</a:t>
            </a:r>
            <a:r>
              <a:rPr lang="lt-LT" sz="2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, </a:t>
            </a:r>
            <a:r>
              <a:rPr lang="lt-LT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kad kiekvienas atsiimtų pagal tai, ką jis, gyvendamas kūne, darė – gera ar bloga (2 </a:t>
            </a:r>
            <a:r>
              <a:rPr lang="lt-LT" sz="24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Kor</a:t>
            </a:r>
            <a:r>
              <a:rPr lang="lt-LT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5, 10).</a:t>
            </a:r>
            <a:r>
              <a:rPr lang="lt-LT" sz="2400" b="1" i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 </a:t>
            </a:r>
            <a:endParaRPr lang="lt-LT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31806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„Office“ 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</TotalTime>
  <Words>483</Words>
  <Application>Microsoft Office PowerPoint</Application>
  <PresentationFormat>Plačiaekranė</PresentationFormat>
  <Paragraphs>24</Paragraphs>
  <Slides>5</Slides>
  <Notes>0</Notes>
  <HiddenSlides>0</HiddenSlides>
  <MMClips>0</MMClips>
  <ScaleCrop>false</ScaleCrop>
  <HeadingPairs>
    <vt:vector size="6" baseType="variant">
      <vt:variant>
        <vt:lpstr>Naudojami šriftai</vt:lpstr>
      </vt:variant>
      <vt:variant>
        <vt:i4>4</vt:i4>
      </vt:variant>
      <vt:variant>
        <vt:lpstr>Tema</vt:lpstr>
      </vt:variant>
      <vt:variant>
        <vt:i4>1</vt:i4>
      </vt:variant>
      <vt:variant>
        <vt:lpstr>Skaidrių pavadinimai</vt:lpstr>
      </vt:variant>
      <vt:variant>
        <vt:i4>5</vt:i4>
      </vt:variant>
    </vt:vector>
  </HeadingPairs>
  <TitlesOfParts>
    <vt:vector size="10" baseType="lpstr">
      <vt:lpstr>Arial</vt:lpstr>
      <vt:lpstr>Arial Black</vt:lpstr>
      <vt:lpstr>Calibri</vt:lpstr>
      <vt:lpstr>Calibri Light</vt:lpstr>
      <vt:lpstr>„Office“ tema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„PowerPoint“ pateiktis</dc:title>
  <dc:creator>Gediminas Kapustavicius</dc:creator>
  <cp:lastModifiedBy>Gediminas Kapustavicius</cp:lastModifiedBy>
  <cp:revision>18</cp:revision>
  <dcterms:created xsi:type="dcterms:W3CDTF">2017-08-19T20:21:20Z</dcterms:created>
  <dcterms:modified xsi:type="dcterms:W3CDTF">2017-08-26T20:22:18Z</dcterms:modified>
</cp:coreProperties>
</file>